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445" r:id="rId3"/>
    <p:sldId id="446" r:id="rId4"/>
    <p:sldId id="433" r:id="rId5"/>
    <p:sldId id="435" r:id="rId6"/>
    <p:sldId id="441" r:id="rId7"/>
    <p:sldId id="442" r:id="rId8"/>
    <p:sldId id="443" r:id="rId9"/>
    <p:sldId id="444" r:id="rId10"/>
    <p:sldId id="434" r:id="rId11"/>
    <p:sldId id="437" r:id="rId12"/>
    <p:sldId id="438" r:id="rId13"/>
    <p:sldId id="439" r:id="rId14"/>
    <p:sldId id="436" r:id="rId15"/>
    <p:sldId id="440" r:id="rId16"/>
    <p:sldId id="289" r:id="rId17"/>
    <p:sldId id="447" r:id="rId18"/>
    <p:sldId id="448" r:id="rId19"/>
    <p:sldId id="449" r:id="rId20"/>
    <p:sldId id="450" r:id="rId21"/>
    <p:sldId id="451" r:id="rId22"/>
  </p:sldIdLst>
  <p:sldSz cx="9144000" cy="5143500" type="screen16x9"/>
  <p:notesSz cx="9872663" cy="6797675"/>
  <p:embeddedFontLst>
    <p:embeddedFont>
      <p:font typeface="HY강M" panose="020B0600000101010101" charset="-127"/>
      <p:regular r:id="rId24"/>
    </p:embeddedFont>
    <p:embeddedFont>
      <p:font typeface="Yoon 윤고딕 520_TT" panose="020B0600000101010101" charset="-127"/>
      <p:regular r:id="rId25"/>
    </p:embeddedFont>
    <p:embeddedFont>
      <p:font typeface="Yoon 윤고딕 540_TT" panose="020B0600000101010101" charset="-127"/>
      <p:regular r:id="rId26"/>
    </p:embeddedFont>
    <p:embeddedFont>
      <p:font typeface="Yoon 윤명조 520_TT" panose="020B0600000101010101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한컴 윤고딕 250" panose="02020603020101020101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57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188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275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687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109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68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Result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0 5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2593C318-1FE5-44ED-88C9-3285F275A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137" y="2271886"/>
            <a:ext cx="335972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01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801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738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5849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목적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1206616" y="2056046"/>
            <a:ext cx="6730768" cy="14518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목표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Word2vec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사용하여 항공사 관련 트윗 데이터를 분석해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감정 분류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입력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@USAirways @AmericanAir is there anyone answering phones today??? Listening to same damn messages for 1:10 minutes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출력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negative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7ECB485-E805-4C65-A1C8-68514469828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738E02-B76F-49F1-B29A-518D98FFED5B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31E988-CE82-4591-90F9-42EF7FFAF91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25DF73F-08D7-4F24-8B8A-C0F46B96233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2471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315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655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실습 때 해야 할 일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0 0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To do list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961316" y="1635646"/>
            <a:ext cx="3221368" cy="28368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통계 분석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길이에 대한 통계값 구하기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WordColud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트윗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 그래프로 시각화하기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[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알고리즘 구현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Text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를 벡터로 표현하기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Word2vec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라이브러리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Evaluation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진행하기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 Scikit-learn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BB077CB-7BC9-4F33-AF8B-E6F9773675A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5EA9BD3-D690-4E14-8F8B-72D78DAFC90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D8C14D-ED8E-40EB-8D3B-5280D792325B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9CE7DF6F-56FA-4F0B-82DF-B94814A45C1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048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sentiment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 분포 막대그래프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92F0FE1-0950-4AF3-8B38-ACEE3F2E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932" y="2124228"/>
            <a:ext cx="3654136" cy="188768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B2B0DCDA-58A7-441C-AC2A-D260C38C9ED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0F12C9-8E78-408D-AFB0-5D4DD2E11230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5C6F41-D6D1-4C82-9BA0-CF72FE0A9D0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39F4CA77-4D7D-4597-B126-73461DC0761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35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길이에 대한 통계값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332FC8-96FA-43D6-B493-62F1B756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33" y="1995686"/>
            <a:ext cx="4649932" cy="2355273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E9D0457-F411-4857-870C-9AD59DE32737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38DCBA-129C-465C-8401-4C8B9C47F19D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DEE507-A0D3-4196-B6A0-265F69E3B9F1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04834EA-136F-44BB-AC89-812B6885AFFF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323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Word Cloud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표현해보기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904643-E438-41DA-92D3-1EC30A12C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811" y="1491630"/>
            <a:ext cx="4660378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36555E-8A95-488E-8C1A-D42BAF9BAF6B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4886CC-7C55-4209-A94A-E2F05CA53E3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7E5E15-956F-470A-8A8D-1C6B2F161687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5B1CBF3-D0EE-42CA-B46F-5D98F5637A75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74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Tweet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길이에 따른 분포표 그리기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BB65C39-7C61-42F6-AEDE-C91FFFCD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750" y="1506943"/>
            <a:ext cx="5448500" cy="351307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A092FE4-C2DD-4AF3-AFE5-74A0F42B9563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4316C0-2204-4063-A6A4-6E03D57A04AC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FBB45-57E4-4F0F-9372-757833DFAF3A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B779F0E-126B-4AB6-AF2A-333111DEA469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39829</TotalTime>
  <Words>789</Words>
  <Application>Microsoft Office PowerPoint</Application>
  <PresentationFormat>화면 슬라이드 쇼(16:9)</PresentationFormat>
  <Paragraphs>227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한컴 윤고딕 250</vt:lpstr>
      <vt:lpstr>-윤고딕310</vt:lpstr>
      <vt:lpstr>HY강M</vt:lpstr>
      <vt:lpstr>Arial</vt:lpstr>
      <vt:lpstr>Yoon 윤고딕 520_TT</vt:lpstr>
      <vt:lpstr>Yoon 윤고딕 540_TT</vt:lpstr>
      <vt:lpstr>맑은 고딕</vt:lpstr>
      <vt:lpstr>Yoon 윤명조 520_TT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562</cp:revision>
  <cp:lastPrinted>2019-03-13T04:17:53Z</cp:lastPrinted>
  <dcterms:created xsi:type="dcterms:W3CDTF">2014-11-02T09:10:55Z</dcterms:created>
  <dcterms:modified xsi:type="dcterms:W3CDTF">2019-07-16T05:23:51Z</dcterms:modified>
</cp:coreProperties>
</file>